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500" r:id="rId54"/>
    <p:sldId id="479" r:id="rId55"/>
    <p:sldId id="480" r:id="rId56"/>
    <p:sldId id="481" r:id="rId57"/>
    <p:sldId id="475" r:id="rId58"/>
    <p:sldId id="483" r:id="rId59"/>
    <p:sldId id="485" r:id="rId60"/>
    <p:sldId id="501" r:id="rId61"/>
    <p:sldId id="402" r:id="rId62"/>
    <p:sldId id="487" r:id="rId63"/>
    <p:sldId id="445" r:id="rId64"/>
    <p:sldId id="403" r:id="rId65"/>
    <p:sldId id="452" r:id="rId66"/>
    <p:sldId id="471" r:id="rId67"/>
    <p:sldId id="472" r:id="rId68"/>
    <p:sldId id="499" r:id="rId69"/>
    <p:sldId id="495" r:id="rId70"/>
    <p:sldId id="496" r:id="rId71"/>
    <p:sldId id="497" r:id="rId72"/>
    <p:sldId id="49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 × B</a:t>
            </a:r>
            <a:endParaRPr lang="en-US" b="1" dirty="0" smtClean="0">
              <a:solidFill>
                <a:srgbClr val="009900"/>
              </a:solidFill>
            </a:endParaRP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</a:t>
            </a:r>
            <a:r>
              <a:rPr lang="en-US" sz="3600" dirty="0" smtClean="0"/>
              <a:t>× </a:t>
            </a:r>
            <a:r>
              <a:rPr lang="en-US" sz="3600" dirty="0" smtClean="0"/>
              <a:t>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774511" y="2391889"/>
            <a:ext cx="4369489" cy="25611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3"/>
          <a:stretch/>
        </p:blipFill>
        <p:spPr>
          <a:xfrm>
            <a:off x="76200" y="2391889"/>
            <a:ext cx="4675029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843082" y="5627930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98431" y="2087087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99945" y="2667000"/>
            <a:ext cx="3703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73906" y="2314771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 exposures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9600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36665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2192" y="1688068"/>
            <a:ext cx="284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Every tenth exposure shown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361282"/>
            <a:ext cx="3514725" cy="2496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Bleaching is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bstacle for observing single atoms in these matrix sites:  </a:t>
            </a:r>
            <a:r>
              <a:rPr lang="en-US" i="1" dirty="0" smtClean="0">
                <a:solidFill>
                  <a:srgbClr val="C00000"/>
                </a:solidFill>
              </a:rPr>
              <a:t>need more photons/atom.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9" y="4572000"/>
            <a:ext cx="222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591-nm fluorescence,</a:t>
            </a:r>
          </a:p>
          <a:p>
            <a:r>
              <a:rPr lang="en-US" dirty="0" smtClean="0"/>
              <a:t>562.6 nm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9" y="1752600"/>
            <a:ext cx="1728572" cy="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5546" y="49237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</a:t>
            </a:r>
            <a:r>
              <a:rPr lang="en-US" sz="2800" dirty="0">
                <a:solidFill>
                  <a:srgbClr val="0070C0"/>
                </a:solidFill>
              </a:rPr>
              <a:t>Laser (radius w = 5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 smtClean="0">
                <a:solidFill>
                  <a:srgbClr val="0070C0"/>
                </a:solidFill>
              </a:rPr>
              <a:t>m),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49" y="5574268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Laser radius w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r>
              <a:rPr lang="el-GR" dirty="0" smtClean="0">
                <a:solidFill>
                  <a:srgbClr val="0070C0"/>
                </a:solidFill>
              </a:rPr>
              <a:t>μ</a:t>
            </a:r>
            <a:r>
              <a:rPr lang="en-US" dirty="0" smtClean="0">
                <a:solidFill>
                  <a:srgbClr val="0070C0"/>
                </a:solidFill>
              </a:rPr>
              <a:t>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533400"/>
            <a:ext cx="316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(Nobel prizes:  2002 and 2015)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92" y="990600"/>
            <a:ext cx="3334329" cy="3007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43200" y="1600200"/>
            <a:ext cx="6096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~5×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6472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</a:t>
            </a:r>
            <a:r>
              <a:rPr lang="en-US" sz="2800" dirty="0" smtClean="0">
                <a:solidFill>
                  <a:srgbClr val="0070C0"/>
                </a:solidFill>
              </a:rPr>
              <a:t>Atoms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243554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792069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554069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792069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277969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697069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763869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2962501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596485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884886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198911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535269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1066800"/>
            <a:ext cx="62249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Working on synchronizing laser gating w/ cryostat vibrations: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Possible methods to reduce surface background: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Separation by fluorescence lifetimes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Acid etching sapphire windows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</a:t>
            </a:r>
            <a:r>
              <a:rPr lang="en-US" sz="2800" dirty="0" smtClean="0">
                <a:solidFill>
                  <a:srgbClr val="0070C0"/>
                </a:solidFill>
              </a:rPr>
              <a:t>Atoms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62600" y="1828800"/>
            <a:ext cx="2947676" cy="1905000"/>
            <a:chOff x="5643038" y="4964434"/>
            <a:chExt cx="2586562" cy="1671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5643038" y="4964434"/>
              <a:ext cx="2586562" cy="167162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 rot="618575">
              <a:off x="7221898" y="5558845"/>
              <a:ext cx="876300" cy="73948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3061" y="5085474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×</a:t>
              </a:r>
              <a:endParaRPr lang="en-US" sz="60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419600" y="2667000"/>
            <a:ext cx="381000" cy="235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514631"/>
            <a:ext cx="2781300" cy="18861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62600" y="4572000"/>
            <a:ext cx="859170" cy="3621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34742" y="4400317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</a:t>
            </a:r>
            <a:endParaRPr lang="en-US" i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934200" y="4769649"/>
            <a:ext cx="0" cy="14025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0" y="1485628"/>
            <a:ext cx="5839640" cy="38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</a:t>
            </a:r>
            <a:r>
              <a:rPr lang="en-US" sz="1600" dirty="0" smtClean="0"/>
              <a:t>EXO-200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252400</TotalTime>
  <Words>2779</Words>
  <Application>Microsoft Office PowerPoint</Application>
  <PresentationFormat>On-screen Show (4:3)</PresentationFormat>
  <Paragraphs>601</Paragraphs>
  <Slides>72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1887</cp:revision>
  <dcterms:created xsi:type="dcterms:W3CDTF">2012-10-02T17:04:30Z</dcterms:created>
  <dcterms:modified xsi:type="dcterms:W3CDTF">2015-12-06T23:24:17Z</dcterms:modified>
</cp:coreProperties>
</file>